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6"/>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257" r:id="rId44"/>
    <p:sldId id="509" r:id="rId4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1" dt="2021-02-24T11:19:13.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addSld modSld sldOrd">
      <pc:chgData name="Kenneth" userId="e6c3de41-b5ba-4680-b536-35921ec7cdb7" providerId="ADAL" clId="{22DA2591-57CB-4603-AC25-BE09D297CAD9}" dt="2021-02-24T11:19:11.877" v="28" actId="20577"/>
      <pc:docMkLst>
        <pc:docMk/>
      </pc:docMkLst>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modSp add mod ord">
        <pc:chgData name="Kenneth" userId="e6c3de41-b5ba-4680-b536-35921ec7cdb7" providerId="ADAL" clId="{22DA2591-57CB-4603-AC25-BE09D297CAD9}" dt="2021-02-24T11:19:11.877" v="28" actId="20577"/>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1:19:11.877" v="28" actId="20577"/>
          <ac:spMkLst>
            <pc:docMk/>
            <pc:sldMk cId="71233055" sldId="542"/>
            <ac:spMk id="3" creationId="{E42EA380-D846-40C5-B906-2B6D14C0DCAE}"/>
          </ac:spMkLst>
        </pc:sp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2/24/2021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40</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2/24/2021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2/24/2021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2/24/2021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2/24/2021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2/24/2021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2/24/2021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2/24/2021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2/24/2021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2/24/2021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2/24/2021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2/24/2021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2/24/2021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538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94948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https://youtu.be/vxrtcXOcPBE</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23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2/24/2021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40</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2/24/2021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2/24/2021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3.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1228</TotalTime>
  <Words>2800</Words>
  <Application>Microsoft Office PowerPoint</Application>
  <PresentationFormat>Widescreen</PresentationFormat>
  <Paragraphs>349</Paragraphs>
  <Slides>40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main.tf - Add VPC resources</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2021-02-24T11:19:24Z</dcterms:modified>
</cp:coreProperties>
</file>